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08788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7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1" y="404664"/>
            <a:ext cx="504056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СТРУКТУРА</a:t>
            </a:r>
          </a:p>
          <a:p>
            <a:pPr algn="ctr"/>
            <a:r>
              <a:rPr lang="ru-RU" sz="1200" b="1" dirty="0" smtClean="0"/>
              <a:t>Администрации Чайковского муниципального района</a:t>
            </a:r>
            <a:endParaRPr lang="ru-RU" sz="1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51721" y="980728"/>
            <a:ext cx="507107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Глава муниципального района – </a:t>
            </a:r>
          </a:p>
          <a:p>
            <a:pPr algn="ctr"/>
            <a:r>
              <a:rPr lang="ru-RU" sz="1200" b="1" dirty="0" smtClean="0"/>
              <a:t>глава администрации Чайковского муниципального района</a:t>
            </a:r>
            <a:endParaRPr lang="ru-RU" sz="12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07904" y="2564906"/>
            <a:ext cx="1728192" cy="36003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</a:rPr>
              <a:t>Финансовое управление</a:t>
            </a:r>
            <a:endParaRPr lang="ru-RU" sz="8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308304" y="1844824"/>
            <a:ext cx="1584176" cy="36004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</a:rPr>
              <a:t>Комитет по управлению имуществом 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979713" y="2564906"/>
            <a:ext cx="1512168" cy="360039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</a:rPr>
              <a:t>Сектор социального развития</a:t>
            </a:r>
            <a:endParaRPr lang="ru-RU" sz="800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979713" y="3861048"/>
            <a:ext cx="1512168" cy="36004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</a:rPr>
              <a:t>Управление общего и профессионального образования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979713" y="4293096"/>
            <a:ext cx="1512168" cy="36004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</a:rPr>
              <a:t>Управление  культуры и молодежной политики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08304" y="2348880"/>
            <a:ext cx="1584176" cy="360040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</a:rPr>
              <a:t>Отдел ЗАГС</a:t>
            </a:r>
            <a:endParaRPr lang="ru-RU" sz="800" b="1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979713" y="2996952"/>
            <a:ext cx="1512168" cy="360040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</a:rPr>
              <a:t>Отдел по делам несовершеннолетних и защите их прав</a:t>
            </a:r>
            <a:endParaRPr lang="ru-RU" sz="800" b="1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51520" y="2564904"/>
            <a:ext cx="1512168" cy="360040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</a:rPr>
              <a:t>Комитет документационного обеспечения и информационных технологий</a:t>
            </a:r>
            <a:endParaRPr lang="ru-RU" sz="800" b="1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707904" y="2996952"/>
            <a:ext cx="1728192" cy="36004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</a:rPr>
              <a:t>Управление экономического развития</a:t>
            </a:r>
            <a:endParaRPr lang="ru-RU" sz="800" b="1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979713" y="3429000"/>
            <a:ext cx="1512168" cy="360040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</a:rPr>
              <a:t>Отдел физической культуры и спорта</a:t>
            </a:r>
            <a:endParaRPr lang="ru-RU" sz="800" b="1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51520" y="5589240"/>
            <a:ext cx="1512168" cy="288032"/>
          </a:xfrm>
          <a:prstGeom prst="rect">
            <a:avLst/>
          </a:prstGeom>
          <a:ln w="3175"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</a:rPr>
              <a:t>Отдел  технического обеспечения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652120" y="1844824"/>
            <a:ext cx="1512168" cy="64807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</a:rPr>
              <a:t>Заместитель главы муниципального района – главы администрации ЧМР по градостроительству и развитию инфраструктуры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707904" y="1844824"/>
            <a:ext cx="1728192" cy="64807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</a:rPr>
              <a:t>Заместитель главы муниципального района – главы администрации ЧМР по экономике и финансам, начальник финансового управления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979713" y="1844824"/>
            <a:ext cx="1512168" cy="64807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</a:rPr>
              <a:t>Заместитель главы муниципального района – главы администрации ЧМР по социальным вопросам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51520" y="1844824"/>
            <a:ext cx="1512168" cy="64807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</a:rPr>
              <a:t>Первый заместитель главы муниципального района – главы администрации ЧМР, управляющий делами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51520" y="2996952"/>
            <a:ext cx="1512168" cy="360040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</a:rPr>
              <a:t>Правовой комитет</a:t>
            </a:r>
            <a:endParaRPr lang="ru-RU" sz="800" b="1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51520" y="3429000"/>
            <a:ext cx="1512168" cy="360040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</a:rPr>
              <a:t>Отдел учета и отчетности</a:t>
            </a:r>
            <a:endParaRPr lang="ru-RU" sz="800" b="1" dirty="0">
              <a:solidFill>
                <a:schemeClr val="tx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51520" y="4293096"/>
            <a:ext cx="1512168" cy="360040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</a:rPr>
              <a:t>Сектор внутренней политики и противодействия коррупции</a:t>
            </a:r>
            <a:endParaRPr lang="ru-RU" sz="800" b="1" dirty="0">
              <a:solidFill>
                <a:schemeClr val="tx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51520" y="3861048"/>
            <a:ext cx="1512168" cy="360040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</a:rPr>
              <a:t>Сектор кадровой службы</a:t>
            </a:r>
            <a:endParaRPr lang="ru-RU" sz="800" b="1" dirty="0">
              <a:solidFill>
                <a:schemeClr val="tx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51520" y="4725144"/>
            <a:ext cx="1512168" cy="360040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</a:rPr>
              <a:t>Сектор по связям с общественностью</a:t>
            </a:r>
            <a:endParaRPr lang="ru-RU" sz="800" b="1" dirty="0">
              <a:solidFill>
                <a:schemeClr val="tx1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51520" y="5157192"/>
            <a:ext cx="1512168" cy="360040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</a:rPr>
              <a:t>Сектор контрактной службы</a:t>
            </a:r>
            <a:endParaRPr lang="ru-RU" sz="800" b="1" dirty="0">
              <a:solidFill>
                <a:schemeClr val="tx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652120" y="2564904"/>
            <a:ext cx="1512168" cy="36004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</a:rPr>
              <a:t>Комитет градостроительства и развития инфраструктуры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236296" y="476672"/>
            <a:ext cx="2051720" cy="83671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УТВЕРЖДЕНА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решением Земского Собрания 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Чайковского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района от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15.07.2016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817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308304" y="2852936"/>
            <a:ext cx="1584176" cy="360040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</a:rPr>
              <a:t>Сектор по мобилизационной работе</a:t>
            </a:r>
            <a:endParaRPr lang="ru-RU" sz="800" b="1" dirty="0">
              <a:solidFill>
                <a:schemeClr val="tx1"/>
              </a:solidFill>
            </a:endParaRPr>
          </a:p>
        </p:txBody>
      </p:sp>
      <p:cxnSp>
        <p:nvCxnSpPr>
          <p:cNvPr id="165" name="Прямая соединительная линия 164"/>
          <p:cNvCxnSpPr/>
          <p:nvPr/>
        </p:nvCxnSpPr>
        <p:spPr>
          <a:xfrm>
            <a:off x="107504" y="2204864"/>
            <a:ext cx="0" cy="3528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единительная линия 168"/>
          <p:cNvCxnSpPr/>
          <p:nvPr/>
        </p:nvCxnSpPr>
        <p:spPr>
          <a:xfrm>
            <a:off x="107505" y="2204864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единительная линия 175"/>
          <p:cNvCxnSpPr/>
          <p:nvPr/>
        </p:nvCxnSpPr>
        <p:spPr>
          <a:xfrm>
            <a:off x="107505" y="2708920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единительная линия 177"/>
          <p:cNvCxnSpPr/>
          <p:nvPr/>
        </p:nvCxnSpPr>
        <p:spPr>
          <a:xfrm>
            <a:off x="107505" y="3140968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Прямая соединительная линия 182"/>
          <p:cNvCxnSpPr/>
          <p:nvPr/>
        </p:nvCxnSpPr>
        <p:spPr>
          <a:xfrm>
            <a:off x="107505" y="3573016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Прямая соединительная линия 183"/>
          <p:cNvCxnSpPr/>
          <p:nvPr/>
        </p:nvCxnSpPr>
        <p:spPr>
          <a:xfrm>
            <a:off x="107505" y="4005064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Прямая соединительная линия 184"/>
          <p:cNvCxnSpPr/>
          <p:nvPr/>
        </p:nvCxnSpPr>
        <p:spPr>
          <a:xfrm>
            <a:off x="107505" y="4437112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Прямая соединительная линия 185"/>
          <p:cNvCxnSpPr/>
          <p:nvPr/>
        </p:nvCxnSpPr>
        <p:spPr>
          <a:xfrm>
            <a:off x="107505" y="4869160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Прямая соединительная линия 186"/>
          <p:cNvCxnSpPr/>
          <p:nvPr/>
        </p:nvCxnSpPr>
        <p:spPr>
          <a:xfrm>
            <a:off x="107505" y="5301208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Прямая соединительная линия 187"/>
          <p:cNvCxnSpPr/>
          <p:nvPr/>
        </p:nvCxnSpPr>
        <p:spPr>
          <a:xfrm>
            <a:off x="107505" y="5733256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Прямая соединительная линия 189"/>
          <p:cNvCxnSpPr/>
          <p:nvPr/>
        </p:nvCxnSpPr>
        <p:spPr>
          <a:xfrm>
            <a:off x="1835696" y="2204864"/>
            <a:ext cx="0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Прямая соединительная линия 190"/>
          <p:cNvCxnSpPr/>
          <p:nvPr/>
        </p:nvCxnSpPr>
        <p:spPr>
          <a:xfrm>
            <a:off x="1835697" y="2204864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Прямая соединительная линия 192"/>
          <p:cNvCxnSpPr/>
          <p:nvPr/>
        </p:nvCxnSpPr>
        <p:spPr>
          <a:xfrm>
            <a:off x="1835697" y="2708920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Прямая соединительная линия 193"/>
          <p:cNvCxnSpPr/>
          <p:nvPr/>
        </p:nvCxnSpPr>
        <p:spPr>
          <a:xfrm>
            <a:off x="1835697" y="3140968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Прямая соединительная линия 194"/>
          <p:cNvCxnSpPr/>
          <p:nvPr/>
        </p:nvCxnSpPr>
        <p:spPr>
          <a:xfrm>
            <a:off x="1835697" y="3573016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Прямая соединительная линия 195"/>
          <p:cNvCxnSpPr/>
          <p:nvPr/>
        </p:nvCxnSpPr>
        <p:spPr>
          <a:xfrm>
            <a:off x="1835697" y="4005064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Прямая соединительная линия 196"/>
          <p:cNvCxnSpPr/>
          <p:nvPr/>
        </p:nvCxnSpPr>
        <p:spPr>
          <a:xfrm>
            <a:off x="1835697" y="4437112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Прямая соединительная линия 200"/>
          <p:cNvCxnSpPr/>
          <p:nvPr/>
        </p:nvCxnSpPr>
        <p:spPr>
          <a:xfrm>
            <a:off x="3563888" y="2204864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Прямая соединительная линия 203"/>
          <p:cNvCxnSpPr/>
          <p:nvPr/>
        </p:nvCxnSpPr>
        <p:spPr>
          <a:xfrm>
            <a:off x="3563889" y="2204864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Прямая соединительная линия 204"/>
          <p:cNvCxnSpPr/>
          <p:nvPr/>
        </p:nvCxnSpPr>
        <p:spPr>
          <a:xfrm>
            <a:off x="3563889" y="2708920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Прямая соединительная линия 205"/>
          <p:cNvCxnSpPr/>
          <p:nvPr/>
        </p:nvCxnSpPr>
        <p:spPr>
          <a:xfrm>
            <a:off x="3563889" y="3140968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Прямая соединительная линия 207"/>
          <p:cNvCxnSpPr/>
          <p:nvPr/>
        </p:nvCxnSpPr>
        <p:spPr>
          <a:xfrm>
            <a:off x="5508104" y="2204864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Прямая соединительная линия 208"/>
          <p:cNvCxnSpPr/>
          <p:nvPr/>
        </p:nvCxnSpPr>
        <p:spPr>
          <a:xfrm>
            <a:off x="5508105" y="2204864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Прямая соединительная линия 209"/>
          <p:cNvCxnSpPr/>
          <p:nvPr/>
        </p:nvCxnSpPr>
        <p:spPr>
          <a:xfrm>
            <a:off x="5508105" y="2708920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Прямая соединительная линия 212"/>
          <p:cNvCxnSpPr/>
          <p:nvPr/>
        </p:nvCxnSpPr>
        <p:spPr>
          <a:xfrm>
            <a:off x="971600" y="1700808"/>
            <a:ext cx="8172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5" name="Прямая соединительная линия 214"/>
          <p:cNvCxnSpPr/>
          <p:nvPr/>
        </p:nvCxnSpPr>
        <p:spPr>
          <a:xfrm>
            <a:off x="9144000" y="1700808"/>
            <a:ext cx="0" cy="12961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2" name="Прямая со стрелкой 221"/>
          <p:cNvCxnSpPr/>
          <p:nvPr/>
        </p:nvCxnSpPr>
        <p:spPr>
          <a:xfrm>
            <a:off x="971600" y="1700808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3" name="Прямая со стрелкой 222"/>
          <p:cNvCxnSpPr/>
          <p:nvPr/>
        </p:nvCxnSpPr>
        <p:spPr>
          <a:xfrm>
            <a:off x="2771800" y="1700808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4" name="Прямая со стрелкой 223"/>
          <p:cNvCxnSpPr/>
          <p:nvPr/>
        </p:nvCxnSpPr>
        <p:spPr>
          <a:xfrm>
            <a:off x="4572000" y="1700808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5" name="Прямая со стрелкой 224"/>
          <p:cNvCxnSpPr/>
          <p:nvPr/>
        </p:nvCxnSpPr>
        <p:spPr>
          <a:xfrm>
            <a:off x="6444208" y="1700808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3" name="Прямая со стрелкой 232"/>
          <p:cNvCxnSpPr/>
          <p:nvPr/>
        </p:nvCxnSpPr>
        <p:spPr>
          <a:xfrm flipH="1">
            <a:off x="8892480" y="1988840"/>
            <a:ext cx="2515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4" name="Прямая со стрелкой 233"/>
          <p:cNvCxnSpPr/>
          <p:nvPr/>
        </p:nvCxnSpPr>
        <p:spPr>
          <a:xfrm flipH="1">
            <a:off x="8892480" y="2420888"/>
            <a:ext cx="2515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8" name="Прямая соединительная линия 237"/>
          <p:cNvCxnSpPr/>
          <p:nvPr/>
        </p:nvCxnSpPr>
        <p:spPr>
          <a:xfrm>
            <a:off x="4644008" y="1556792"/>
            <a:ext cx="0" cy="1440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flipH="1">
            <a:off x="8892480" y="2996952"/>
            <a:ext cx="2515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2396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155</Words>
  <Application>Microsoft Office PowerPoint</Application>
  <PresentationFormat>Экран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vitihonova</cp:lastModifiedBy>
  <cp:revision>79</cp:revision>
  <dcterms:created xsi:type="dcterms:W3CDTF">2016-01-31T13:51:53Z</dcterms:created>
  <dcterms:modified xsi:type="dcterms:W3CDTF">2016-07-15T07:07:50Z</dcterms:modified>
</cp:coreProperties>
</file>